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5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1" r:id="rId16"/>
    <p:sldId id="300" r:id="rId17"/>
    <p:sldId id="302" r:id="rId18"/>
    <p:sldId id="303" r:id="rId19"/>
    <p:sldId id="306" r:id="rId20"/>
    <p:sldId id="305" r:id="rId21"/>
    <p:sldId id="308" r:id="rId22"/>
    <p:sldId id="309" r:id="rId23"/>
    <p:sldId id="3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70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11/6/2023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ue circle with a person running&#10;&#10;Description automatically generated">
            <a:extLst>
              <a:ext uri="{FF2B5EF4-FFF2-40B4-BE49-F238E27FC236}">
                <a16:creationId xmlns:a16="http://schemas.microsoft.com/office/drawing/2014/main" id="{534AB67E-D0EA-0275-AECD-5875D505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A35FD5-7669-9CF1-B2D3-EDB8CEA1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0E8D-EDF2-4508-82EF-8E2F9437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</p:spPr>
        <p:txBody>
          <a:bodyPr>
            <a:normAutofit/>
          </a:bodyPr>
          <a:lstStyle/>
          <a:p>
            <a:r>
              <a:rPr lang="en-US" sz="2400"/>
              <a:t>Technology Stack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D760-4260-1F44-2F81-D4A11401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4" y="2640692"/>
            <a:ext cx="7653813" cy="3255252"/>
          </a:xfrm>
        </p:spPr>
        <p:txBody>
          <a:bodyPr>
            <a:normAutofit/>
          </a:bodyPr>
          <a:lstStyle/>
          <a:p>
            <a:pPr marL="0" defTabSz="457200">
              <a:spcAft>
                <a:spcPts val="400"/>
              </a:spcAft>
            </a:pPr>
            <a:r>
              <a:rPr lang="en-US" dirty="0"/>
              <a:t>JavaScript/React – Frontend library used to build interactive user interfaces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HTML – Markup language, structures web applications 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CSS – Styles websites aesthetically </a:t>
            </a:r>
            <a:endParaRPr lang="en-CA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847C154-02E9-2A0C-CBE8-6FF39A36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A4425-BECA-0A69-CC42-7C36ADA7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Google Calendar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B3FB07-290A-9046-59F7-B6A7AF49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50" y="2201013"/>
            <a:ext cx="4774243" cy="39125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pic>
        <p:nvPicPr>
          <p:cNvPr id="10" name="Content Placeholder 9" descr="White calendar with a blue pen on top">
            <a:extLst>
              <a:ext uri="{FF2B5EF4-FFF2-40B4-BE49-F238E27FC236}">
                <a16:creationId xmlns:a16="http://schemas.microsoft.com/office/drawing/2014/main" id="{A6528C27-DB6D-5063-2A7E-A1116C776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5" r="4723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97C0-BB8A-55DA-EADE-457D40BA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Google Calendar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8448-5B8E-A1AB-8C29-A94C92B1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7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erson running on a bridge">
            <a:extLst>
              <a:ext uri="{FF2B5EF4-FFF2-40B4-BE49-F238E27FC236}">
                <a16:creationId xmlns:a16="http://schemas.microsoft.com/office/drawing/2014/main" id="{95B347B1-A5B7-FA36-8B47-C6CB1538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9" t="592" r="14379"/>
          <a:stretch/>
        </p:blipFill>
        <p:spPr>
          <a:xfrm>
            <a:off x="5315060" y="0"/>
            <a:ext cx="6876939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018C557-364A-229B-1B80-F729B36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Strava </a:t>
            </a:r>
            <a:br>
              <a:rPr lang="en-US" dirty="0"/>
            </a:br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300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18E-C147-6649-B1D6-485D62B4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Strava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09EA-6C52-3519-809D-CD6F6CE4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73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Work Breakdown Structure</a:t>
            </a:r>
          </a:p>
        </p:txBody>
      </p:sp>
      <p:pic>
        <p:nvPicPr>
          <p:cNvPr id="7" name="Content Placeholder 6" descr="A screenshot of a diagram&#10;&#10;Description automatically generated">
            <a:extLst>
              <a:ext uri="{FF2B5EF4-FFF2-40B4-BE49-F238E27FC236}">
                <a16:creationId xmlns:a16="http://schemas.microsoft.com/office/drawing/2014/main" id="{7DC70CF2-D85D-DAD6-F211-F8CC47427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87" y="2618443"/>
            <a:ext cx="12012706" cy="345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0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DA45A-2200-2870-2F38-3C8C9DC9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43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A2703E-68BC-B4FE-7E88-5617A96C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</p:spPr>
        <p:txBody>
          <a:bodyPr>
            <a:normAutofit/>
          </a:bodyPr>
          <a:lstStyle/>
          <a:p>
            <a:r>
              <a:rPr lang="en-US" dirty="0"/>
              <a:t>DFD Level 0</a:t>
            </a:r>
            <a:endParaRPr lang="en-CA" dirty="0"/>
          </a:p>
        </p:txBody>
      </p:sp>
      <p:pic>
        <p:nvPicPr>
          <p:cNvPr id="2" name="Content Placeholder 1" descr="A diagram of a company&#10;&#10;Description automatically generated">
            <a:extLst>
              <a:ext uri="{FF2B5EF4-FFF2-40B4-BE49-F238E27FC236}">
                <a16:creationId xmlns:a16="http://schemas.microsoft.com/office/drawing/2014/main" id="{3D6CF1CF-BB60-61F2-9C48-8B2DDD443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9963" y="963138"/>
            <a:ext cx="5408612" cy="49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820F2187-9D52-22B5-CAB2-E591E5F0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/>
              <a:t>DFD Level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49A3C3E3-4CFD-EFB0-BA16-3BEFD3E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58" y="1378940"/>
            <a:ext cx="7929056" cy="3865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713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Project Prototype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AF959B-8C53-3396-01EE-AFBD96C68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5" t="2294" r="3405" b="2848"/>
          <a:stretch/>
        </p:blipFill>
        <p:spPr>
          <a:xfrm>
            <a:off x="2681908" y="1882605"/>
            <a:ext cx="6828183" cy="4825149"/>
          </a:xfrm>
        </p:spPr>
      </p:pic>
    </p:spTree>
    <p:extLst>
      <p:ext uri="{BB962C8B-B14F-4D97-AF65-F5344CB8AC3E}">
        <p14:creationId xmlns:p14="http://schemas.microsoft.com/office/powerpoint/2010/main" val="301401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D1326-1401-DB77-A649-9CDABDC9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blue circle with a white figure running&#10;&#10;Description automatically generated">
            <a:extLst>
              <a:ext uri="{FF2B5EF4-FFF2-40B4-BE49-F238E27FC236}">
                <a16:creationId xmlns:a16="http://schemas.microsoft.com/office/drawing/2014/main" id="{19BF1DDE-3D13-4F02-D233-237A37B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966" y="330974"/>
            <a:ext cx="6933201" cy="61960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303B7-60E2-1367-959E-3E2CF0A48CCC}"/>
              </a:ext>
            </a:extLst>
          </p:cNvPr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Christopher Shannon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Brian Del Carpio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Melvin Wong 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Ian Wu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n-CA" sz="2000" dirty="0"/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Simon Fraser University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CMPT 276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748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ue circle with a person running&#10;&#10;Description automatically generated">
            <a:extLst>
              <a:ext uri="{FF2B5EF4-FFF2-40B4-BE49-F238E27FC236}">
                <a16:creationId xmlns:a16="http://schemas.microsoft.com/office/drawing/2014/main" id="{534AB67E-D0EA-0275-AECD-5875D505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A35FD5-7669-9CF1-B2D3-EDB8CEA1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32107-3099-6409-3A61-84634FE197C5}"/>
              </a:ext>
            </a:extLst>
          </p:cNvPr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731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3732-83AB-0475-8065-D0F4263F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4ADBB-3CEC-8065-F03C-75DD4D94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r>
              <a:rPr lang="en-US" dirty="0">
                <a:solidFill>
                  <a:srgbClr val="404040"/>
                </a:solidFill>
              </a:rPr>
              <a:t>Deliver an application to streamline the process of tracking workout schedules </a:t>
            </a:r>
          </a:p>
          <a:p>
            <a:r>
              <a:rPr lang="en-US" dirty="0">
                <a:solidFill>
                  <a:srgbClr val="404040"/>
                </a:solidFill>
              </a:rPr>
              <a:t>Bridge between Strava and Google Calendar </a:t>
            </a:r>
          </a:p>
          <a:p>
            <a:pPr marL="0" indent="0">
              <a:buNone/>
            </a:pPr>
            <a:endParaRPr lang="en-CA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rgbClr val="404040"/>
                </a:solidFill>
              </a:rPr>
              <a:t>Technologies and Process:</a:t>
            </a:r>
          </a:p>
          <a:p>
            <a:r>
              <a:rPr lang="en-US" dirty="0">
                <a:solidFill>
                  <a:srgbClr val="404040"/>
                </a:solidFill>
              </a:rPr>
              <a:t>JavaScript/React, HTML, CSS</a:t>
            </a:r>
          </a:p>
          <a:p>
            <a:r>
              <a:rPr lang="en-US" dirty="0">
                <a:solidFill>
                  <a:srgbClr val="404040"/>
                </a:solidFill>
              </a:rPr>
              <a:t>Agile Kanban SDLC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B1C61-318C-7445-EFD6-15F718A8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lkboard with a to do list&#10;&#10;Description automatically generated">
            <a:extLst>
              <a:ext uri="{FF2B5EF4-FFF2-40B4-BE49-F238E27FC236}">
                <a16:creationId xmlns:a16="http://schemas.microsoft.com/office/drawing/2014/main" id="{4ED645FE-3484-420A-72D9-DAC7F842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0" t="252" r="4654" b="-252"/>
          <a:stretch/>
        </p:blipFill>
        <p:spPr>
          <a:xfrm>
            <a:off x="537563" y="2099144"/>
            <a:ext cx="3610691" cy="2673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1A6C3-7C20-91B4-A5A5-C5379B79E63D}"/>
              </a:ext>
            </a:extLst>
          </p:cNvPr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Benefits: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- Simplicity of use 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- Flexibility 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- Adaptability to unforeseen issues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Concerns: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- The project could get very complex </a:t>
            </a: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	- “Never-ending list”</a:t>
            </a:r>
          </a:p>
          <a:p>
            <a:pPr>
              <a:spcAft>
                <a:spcPts val="400"/>
              </a:spcAft>
            </a:pPr>
            <a:endParaRPr lang="en-CA" sz="2000" dirty="0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</a:pPr>
            <a:r>
              <a:rPr lang="en-CA" sz="2000" dirty="0">
                <a:solidFill>
                  <a:schemeClr val="bg1"/>
                </a:solidFill>
              </a:rPr>
              <a:t>Board Columns:</a:t>
            </a:r>
          </a:p>
          <a:p>
            <a:pPr>
              <a:spcAft>
                <a:spcPts val="400"/>
              </a:spcAft>
            </a:pPr>
            <a:r>
              <a:rPr lang="en-CA" sz="2000" dirty="0">
                <a:solidFill>
                  <a:schemeClr val="bg1"/>
                </a:solidFill>
              </a:rPr>
              <a:t>	- To-Do: list of tasks that need to be actioned</a:t>
            </a:r>
          </a:p>
          <a:p>
            <a:pPr>
              <a:spcAft>
                <a:spcPts val="400"/>
              </a:spcAft>
            </a:pPr>
            <a:r>
              <a:rPr lang="en-CA" sz="2000" dirty="0">
                <a:solidFill>
                  <a:schemeClr val="bg1"/>
                </a:solidFill>
              </a:rPr>
              <a:t>	- In Progress: list of tasks currently being worked on</a:t>
            </a:r>
          </a:p>
          <a:p>
            <a:pPr>
              <a:spcAft>
                <a:spcPts val="400"/>
              </a:spcAft>
            </a:pPr>
            <a:r>
              <a:rPr lang="en-CA" sz="2000" dirty="0">
                <a:solidFill>
                  <a:schemeClr val="bg1"/>
                </a:solidFill>
              </a:rPr>
              <a:t>	- Review: completed tasks waiting to be inspected</a:t>
            </a:r>
          </a:p>
          <a:p>
            <a:pPr>
              <a:spcAft>
                <a:spcPts val="400"/>
              </a:spcAft>
            </a:pPr>
            <a:r>
              <a:rPr lang="en-CA" sz="2000" dirty="0">
                <a:solidFill>
                  <a:schemeClr val="bg1"/>
                </a:solidFill>
              </a:rPr>
              <a:t>	- Completed: tasks that passed inspection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56D371-5C12-0C10-0DD4-7A875CF04C6B}"/>
              </a:ext>
            </a:extLst>
          </p:cNvPr>
          <p:cNvSpPr txBox="1">
            <a:spLocks/>
          </p:cNvSpPr>
          <p:nvPr/>
        </p:nvSpPr>
        <p:spPr bwMode="black"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Kanban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27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B44BD-C34C-1063-DA2A-68521A4D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User Stories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EB994E4F-A257-EE3E-02F3-DBE5EB895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9C1B1-7EBE-AF6C-1E84-D82E4483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1DEF-65CB-281B-D925-9F942921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1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C3BE-C998-17DF-1D33-2E42D317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2</a:t>
            </a:r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DBD1-8809-3006-B950-D184608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8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FC4E-717B-CB90-9DA6-12149B20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CE28-F0E7-3D56-68CA-B1E45AB9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3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7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4F71-2C0A-A89C-F8A5-FF8C6D15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4</a:t>
            </a:r>
          </a:p>
          <a:p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6934-45A5-102A-346C-72CBC7BF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808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380</TotalTime>
  <Words>199</Words>
  <Application>Microsoft Office PowerPoint</Application>
  <PresentationFormat>Widescreen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Prototype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Brian Del Carpio</cp:lastModifiedBy>
  <cp:revision>6</cp:revision>
  <dcterms:created xsi:type="dcterms:W3CDTF">2023-11-05T20:45:40Z</dcterms:created>
  <dcterms:modified xsi:type="dcterms:W3CDTF">2023-11-07T05:30:25Z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